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4"/>
  </p:notesMasterIdLst>
  <p:sldIdLst>
    <p:sldId id="257" r:id="rId2"/>
    <p:sldId id="268" r:id="rId3"/>
  </p:sldIdLst>
  <p:sldSz cx="12192000" cy="6858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hHy37Z2UTqbbEvsoB1D6OGuv8D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7"/>
  </p:normalViewPr>
  <p:slideViewPr>
    <p:cSldViewPr snapToGrid="0">
      <p:cViewPr varScale="1">
        <p:scale>
          <a:sx n="66" d="100"/>
          <a:sy n="66" d="100"/>
        </p:scale>
        <p:origin x="5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42" Type="http://schemas.openxmlformats.org/officeDocument/2006/relationships/theme" Target="theme/theme1.xml"/><Relationship Id="rId7" Type="http://schemas.openxmlformats.org/officeDocument/2006/relationships/font" Target="fonts/font3.fntdata"/><Relationship Id="rId2" Type="http://schemas.openxmlformats.org/officeDocument/2006/relationships/slide" Target="slides/slide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notesMaster" Target="notesMasters/notesMaster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764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4" y="-9159"/>
            <a:ext cx="12191256" cy="687673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89" y="325"/>
            <a:ext cx="12183245" cy="68573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4B0074E-6756-4EF4-AE74-FCBD837B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051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11101</TotalTime>
  <Words>0</Words>
  <Application>Microsoft Office PowerPoint</Application>
  <PresentationFormat>Panorámica</PresentationFormat>
  <Paragraphs>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Calibri</vt:lpstr>
      <vt:lpstr>Arial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Mateo O</dc:creator>
  <cp:lastModifiedBy>Sara Victoria Perdomo Molina</cp:lastModifiedBy>
  <cp:revision>121</cp:revision>
  <dcterms:created xsi:type="dcterms:W3CDTF">2023-03-30T03:53:10Z</dcterms:created>
  <dcterms:modified xsi:type="dcterms:W3CDTF">2026-05-06T20:14:13Z</dcterms:modified>
</cp:coreProperties>
</file>