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4"/>
  </p:notesMasterIdLst>
  <p:sldIdLst>
    <p:sldId id="257" r:id="rId2"/>
    <p:sldId id="268" r:id="rId3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hHy37Z2UTqbbEvsoB1D6OGuv8D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7"/>
  </p:normalViewPr>
  <p:slideViewPr>
    <p:cSldViewPr snapToGrid="0">
      <p:cViewPr varScale="1">
        <p:scale>
          <a:sx n="66" d="100"/>
          <a:sy n="66" d="100"/>
        </p:scale>
        <p:origin x="5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42" Type="http://schemas.openxmlformats.org/officeDocument/2006/relationships/theme" Target="theme/theme1.xml"/><Relationship Id="rId7" Type="http://schemas.openxmlformats.org/officeDocument/2006/relationships/font" Target="fonts/font3.fntdata"/><Relationship Id="rId2" Type="http://schemas.openxmlformats.org/officeDocument/2006/relationships/slide" Target="slides/slide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notesMaster" Target="notesMasters/notesMaster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764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4" y="-9159"/>
            <a:ext cx="12191256" cy="687673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89" y="325"/>
            <a:ext cx="12183245" cy="68573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4B0074E-6756-4EF4-AE74-FCBD837B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1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419" sz="2000" b="1" dirty="0">
                <a:effectLst/>
                <a:latin typeface="+mj-lt"/>
                <a:ea typeface="Arial" panose="020B0604020202020204" pitchFamily="34" charset="0"/>
              </a:rPr>
              <a:t>EJECUCIÓN Y EVALUACIÓN DE PLANES, PROGRAMAS Y PROYECTOS</a:t>
            </a:r>
            <a:endParaRPr lang="es-CO" sz="2000" b="1" dirty="0">
              <a:latin typeface="+mj-lt"/>
            </a:endParaRPr>
          </a:p>
        </p:txBody>
      </p:sp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CB4F5A66-681C-4CE4-8994-07355AD68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292578"/>
              </p:ext>
            </p:extLst>
          </p:nvPr>
        </p:nvGraphicFramePr>
        <p:xfrm>
          <a:off x="686604" y="1043313"/>
          <a:ext cx="11171722" cy="5206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8693">
                  <a:extLst>
                    <a:ext uri="{9D8B030D-6E8A-4147-A177-3AD203B41FA5}">
                      <a16:colId xmlns:a16="http://schemas.microsoft.com/office/drawing/2014/main" val="2943284509"/>
                    </a:ext>
                  </a:extLst>
                </a:gridCol>
                <a:gridCol w="3436219">
                  <a:extLst>
                    <a:ext uri="{9D8B030D-6E8A-4147-A177-3AD203B41FA5}">
                      <a16:colId xmlns:a16="http://schemas.microsoft.com/office/drawing/2014/main" val="338926692"/>
                    </a:ext>
                  </a:extLst>
                </a:gridCol>
                <a:gridCol w="2136810">
                  <a:extLst>
                    <a:ext uri="{9D8B030D-6E8A-4147-A177-3AD203B41FA5}">
                      <a16:colId xmlns:a16="http://schemas.microsoft.com/office/drawing/2014/main" val="3956095580"/>
                    </a:ext>
                  </a:extLst>
                </a:gridCol>
              </a:tblGrid>
              <a:tr h="428611">
                <a:tc gridSpan="3"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solidFill>
                            <a:schemeClr val="tx1"/>
                          </a:solidFill>
                        </a:rPr>
                        <a:t>CRONOGRAMA DE SUSTENTACIÓN JORNADA 24 MAYO 2026</a:t>
                      </a:r>
                      <a:endParaRPr lang="es-CO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72865"/>
                  </a:ext>
                </a:extLst>
              </a:tr>
              <a:tr h="381406"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/>
                        <a:t>PROYECTO</a:t>
                      </a:r>
                      <a:endParaRPr lang="es-C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/>
                        <a:t>RESPONSABLES </a:t>
                      </a:r>
                      <a:endParaRPr lang="es-C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/>
                        <a:t>HORA</a:t>
                      </a:r>
                      <a:endParaRPr lang="es-CO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88715"/>
                  </a:ext>
                </a:extLst>
              </a:tr>
              <a:tr h="752363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600" dirty="0"/>
                        <a:t>Fortalecimiento de estrategias de promoción de la Salud Mental y Convivencia Social en el Barrio </a:t>
                      </a:r>
                      <a:r>
                        <a:rPr lang="es-CO" sz="1600" dirty="0" err="1"/>
                        <a:t>Mayuga</a:t>
                      </a:r>
                      <a:r>
                        <a:rPr lang="es-CO" sz="1600" dirty="0"/>
                        <a:t> del Municipio de Cumaral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Camilo Andrés Mejía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Marly Yesenia Urueña Duran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08:00 - 08:30 AM</a:t>
                      </a:r>
                      <a:endParaRPr lang="es-C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841245"/>
                  </a:ext>
                </a:extLst>
              </a:tr>
              <a:tr h="1191242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600" dirty="0"/>
                        <a:t>Fortalecimiento de estilos de vida saludables para reducir la ocurrencia de Diabetes Mellitus Tipo 2 en Villavicencio.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Migue Felipe González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Johana Marcela Molina </a:t>
                      </a:r>
                      <a:r>
                        <a:rPr lang="es-MX" sz="1600" dirty="0" err="1"/>
                        <a:t>Milques</a:t>
                      </a:r>
                      <a:endParaRPr lang="es-MX" sz="1600" dirty="0"/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Yina </a:t>
                      </a:r>
                      <a:r>
                        <a:rPr lang="es-MX" sz="1600" dirty="0" err="1"/>
                        <a:t>Beronica</a:t>
                      </a:r>
                      <a:r>
                        <a:rPr lang="es-MX" sz="1600" dirty="0"/>
                        <a:t> Navarro Reyes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08:40-09:10 AM</a:t>
                      </a:r>
                      <a:endParaRPr lang="es-C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060113"/>
                  </a:ext>
                </a:extLst>
              </a:tr>
              <a:tr h="971803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600" dirty="0"/>
                        <a:t>Consolidación de espacios de servicios interdisciplinarios para la atención a deportistas del  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Nini Johana León González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Alba Lizet Banegas Bacca 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09:20 -09:50 AM</a:t>
                      </a:r>
                      <a:endParaRPr lang="es-C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14191"/>
                  </a:ext>
                </a:extLst>
              </a:tr>
              <a:tr h="1410681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600" dirty="0"/>
                        <a:t>Implementación de programa para la resolución de efectos secundarios y psicosociales por carga física y emocional de los cuidadores de personas en situación de discapacidad, adulto mayor, infancia y adolescencia en el departamento del Meta.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Luisa Fernanda Celis Palacios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600" dirty="0"/>
                        <a:t>Paola Costanza Morales Cárdenas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600" dirty="0" err="1"/>
                        <a:t>Yeny</a:t>
                      </a:r>
                      <a:r>
                        <a:rPr lang="es-CO" sz="1600" dirty="0"/>
                        <a:t> Carolina Rodríguez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10:00- 10:30 AM</a:t>
                      </a:r>
                      <a:endParaRPr lang="es-C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5621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051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11909</TotalTime>
  <Words>158</Words>
  <Application>Microsoft Office PowerPoint</Application>
  <PresentationFormat>Panorámica</PresentationFormat>
  <Paragraphs>23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Calibri</vt:lpstr>
      <vt:lpstr>Arial</vt:lpstr>
      <vt:lpstr>Tema de Office</vt:lpstr>
      <vt:lpstr>EJECUCIÓN Y EVALUACIÓN DE PLANES, PROGRAMAS Y PROYECTOS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Mateo O</dc:creator>
  <cp:lastModifiedBy>Sara Victoria Perdomo Molina</cp:lastModifiedBy>
  <cp:revision>124</cp:revision>
  <dcterms:created xsi:type="dcterms:W3CDTF">2023-03-30T03:53:10Z</dcterms:created>
  <dcterms:modified xsi:type="dcterms:W3CDTF">2026-05-24T02:57:58Z</dcterms:modified>
</cp:coreProperties>
</file>